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906000" cy="6858000" type="A4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2392" y="17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284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972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259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0814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477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415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408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758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553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314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0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E5B-830E-4119-A40D-C0E1C7545428}" type="datetimeFigureOut">
              <a:rPr lang="en-AU" smtClean="0"/>
              <a:pPr/>
              <a:t>19/12/2024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C6D35-2C91-4679-995C-79D258AF167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24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0"/>
            <a:ext cx="9829800" cy="44267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My Purpose: </a:t>
            </a:r>
            <a:r>
              <a:rPr lang="en-AU" sz="1000" dirty="0">
                <a:solidFill>
                  <a:schemeClr val="tx1"/>
                </a:solidFill>
              </a:rPr>
              <a:t> </a:t>
            </a:r>
          </a:p>
          <a:p>
            <a:endParaRPr lang="en-AU" sz="10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169024" y="455097"/>
            <a:ext cx="4741602" cy="73211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Career Vision &amp; Goals: </a:t>
            </a:r>
            <a:r>
              <a:rPr lang="en-AU" sz="1000" b="1" dirty="0">
                <a:solidFill>
                  <a:schemeClr val="tx1"/>
                </a:solidFill>
              </a:rPr>
              <a:t>(</a:t>
            </a:r>
            <a:r>
              <a:rPr lang="en-AU" sz="1000" b="1" i="1" dirty="0">
                <a:solidFill>
                  <a:schemeClr val="tx1"/>
                </a:solidFill>
              </a:rPr>
              <a:t>Short, medium and Long Term goals)</a:t>
            </a:r>
            <a:endParaRPr lang="en-AU" sz="1000" b="1" dirty="0">
              <a:solidFill>
                <a:srgbClr val="C00000"/>
              </a:solidFill>
            </a:endParaRPr>
          </a:p>
          <a:p>
            <a:r>
              <a:rPr lang="en-AU" sz="900" b="1" dirty="0"/>
              <a:t>Short term </a:t>
            </a:r>
            <a:r>
              <a:rPr lang="en-AU" sz="900" dirty="0"/>
              <a:t>–    </a:t>
            </a:r>
          </a:p>
          <a:p>
            <a:r>
              <a:rPr lang="en-AU" sz="900" b="1" dirty="0"/>
              <a:t>Medium term </a:t>
            </a:r>
            <a:r>
              <a:rPr lang="en-AU" sz="900" dirty="0"/>
              <a:t>–   </a:t>
            </a:r>
          </a:p>
          <a:p>
            <a:r>
              <a:rPr lang="en-AU" sz="900" b="1" dirty="0"/>
              <a:t>Long term </a:t>
            </a:r>
            <a:r>
              <a:rPr lang="en-AU" sz="900" dirty="0"/>
              <a:t>–  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169024" y="1339723"/>
            <a:ext cx="4741602" cy="61293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Personality: </a:t>
            </a:r>
            <a:r>
              <a:rPr lang="en-AU" sz="1000" b="1" i="1" dirty="0">
                <a:solidFill>
                  <a:schemeClr val="tx1"/>
                </a:solidFill>
              </a:rPr>
              <a:t>(Myers Briggs Personality or similar assessment tools)</a:t>
            </a:r>
            <a:endParaRPr lang="en-AU" sz="1000" b="1" dirty="0">
              <a:solidFill>
                <a:srgbClr val="C00000"/>
              </a:solidFill>
            </a:endParaRPr>
          </a:p>
          <a:p>
            <a:r>
              <a:rPr lang="en-AU" sz="1000" b="1" dirty="0"/>
              <a:t>Myers-Briggs: INTJ</a:t>
            </a:r>
            <a:r>
              <a:rPr lang="en-AU" sz="1000" dirty="0"/>
              <a:t> (introverted, intuitive, thinking, judging)</a:t>
            </a:r>
          </a:p>
          <a:p>
            <a:r>
              <a:rPr lang="en-US" sz="1000" dirty="0"/>
              <a:t>  </a:t>
            </a:r>
            <a:endParaRPr lang="en-AU" sz="1000" dirty="0"/>
          </a:p>
        </p:txBody>
      </p:sp>
      <p:sp>
        <p:nvSpPr>
          <p:cNvPr id="9" name="Rounded Rectangle 8"/>
          <p:cNvSpPr/>
          <p:nvPr/>
        </p:nvSpPr>
        <p:spPr>
          <a:xfrm>
            <a:off x="5214184" y="4343400"/>
            <a:ext cx="4691816" cy="57888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Personal Needs &amp; Wellbeing: </a:t>
            </a:r>
            <a:r>
              <a:rPr lang="en-AU" sz="1000" b="1" dirty="0">
                <a:solidFill>
                  <a:schemeClr val="tx1"/>
                </a:solidFill>
              </a:rPr>
              <a:t>(</a:t>
            </a:r>
            <a:r>
              <a:rPr lang="en-AU" sz="1000" b="1" i="1" dirty="0">
                <a:solidFill>
                  <a:schemeClr val="tx1"/>
                </a:solidFill>
              </a:rPr>
              <a:t>How I manage physical, mental, emotional health?)</a:t>
            </a:r>
            <a:endParaRPr lang="en-AU" sz="1000" b="1" dirty="0">
              <a:solidFill>
                <a:srgbClr val="C00000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AU" sz="900" dirty="0"/>
              <a:t>Physical -  </a:t>
            </a:r>
          </a:p>
          <a:p>
            <a:pPr marL="228600" indent="-228600">
              <a:buFont typeface="+mj-lt"/>
              <a:buAutoNum type="arabicPeriod"/>
            </a:pPr>
            <a:r>
              <a:rPr lang="en-AU" sz="900" dirty="0"/>
              <a:t>Mental – 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858000" y="5105400"/>
            <a:ext cx="2981723" cy="73211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Roles: </a:t>
            </a:r>
            <a:r>
              <a:rPr lang="en-AU" sz="1000" b="1" i="1" dirty="0">
                <a:solidFill>
                  <a:schemeClr val="tx1"/>
                </a:solidFill>
              </a:rPr>
              <a:t>(Types of roles or job titles that appeal?)</a:t>
            </a:r>
            <a:endParaRPr lang="en-AU" sz="1000" b="1" dirty="0">
              <a:solidFill>
                <a:srgbClr val="C00000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AU" sz="900" dirty="0"/>
              <a:t>  </a:t>
            </a:r>
          </a:p>
          <a:p>
            <a:pPr marL="228600" indent="-228600">
              <a:buFont typeface="+mj-lt"/>
              <a:buAutoNum type="arabicPeriod"/>
            </a:pPr>
            <a:r>
              <a:rPr lang="en-AU" sz="900" dirty="0"/>
              <a:t>  </a:t>
            </a:r>
          </a:p>
          <a:p>
            <a:pPr marL="228600" indent="-228600">
              <a:buFont typeface="+mj-lt"/>
              <a:buAutoNum type="arabicPeriod"/>
            </a:pPr>
            <a:r>
              <a:rPr lang="en-AU" sz="900" dirty="0"/>
              <a:t> 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257800" y="5105400"/>
            <a:ext cx="1584175" cy="177319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Industries: </a:t>
            </a:r>
            <a:r>
              <a:rPr lang="en-AU" sz="1000" b="1" i="1" dirty="0">
                <a:solidFill>
                  <a:schemeClr val="tx1"/>
                </a:solidFill>
              </a:rPr>
              <a:t>(Preferred)</a:t>
            </a:r>
            <a:endParaRPr lang="en-AU" sz="1000" b="1" dirty="0">
              <a:solidFill>
                <a:srgbClr val="C00000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AU" sz="900" dirty="0"/>
              <a:t> </a:t>
            </a:r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</p:txBody>
      </p:sp>
      <p:sp>
        <p:nvSpPr>
          <p:cNvPr id="12" name="Rounded Rectangle 11"/>
          <p:cNvSpPr/>
          <p:nvPr/>
        </p:nvSpPr>
        <p:spPr>
          <a:xfrm>
            <a:off x="2819400" y="4734758"/>
            <a:ext cx="2412182" cy="13620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Salary, Position &amp; Status: </a:t>
            </a:r>
            <a:r>
              <a:rPr lang="en-AU" sz="1000" b="1" i="1" dirty="0">
                <a:solidFill>
                  <a:schemeClr val="tx1"/>
                </a:solidFill>
              </a:rPr>
              <a:t>(What remuneration do I need, where do I fit?)</a:t>
            </a:r>
            <a:endParaRPr lang="en-AU" sz="1000" b="1" dirty="0">
              <a:solidFill>
                <a:srgbClr val="C00000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AU" sz="900" dirty="0"/>
              <a:t>  </a:t>
            </a:r>
          </a:p>
          <a:p>
            <a:pPr marL="171450" indent="-171450">
              <a:buFont typeface="Arial" pitchFamily="34" charset="0"/>
              <a:buChar char="•"/>
            </a:pPr>
            <a:endParaRPr lang="en-AU" sz="900" dirty="0"/>
          </a:p>
          <a:p>
            <a:pPr marL="171450" indent="-171450">
              <a:buFont typeface="Arial" pitchFamily="34" charset="0"/>
              <a:buChar char="•"/>
            </a:pPr>
            <a:endParaRPr lang="en-AU" sz="900" dirty="0"/>
          </a:p>
          <a:p>
            <a:pPr marL="171450" indent="-171450">
              <a:buFont typeface="Arial" pitchFamily="34" charset="0"/>
              <a:buChar char="•"/>
            </a:pPr>
            <a:endParaRPr lang="en-AU" sz="900" dirty="0"/>
          </a:p>
          <a:p>
            <a:pPr marL="171450" indent="-171450">
              <a:buFont typeface="Arial" pitchFamily="34" charset="0"/>
              <a:buChar char="•"/>
            </a:pPr>
            <a:endParaRPr lang="en-AU" sz="900" dirty="0"/>
          </a:p>
          <a:p>
            <a:pPr marL="171450" indent="-171450">
              <a:buFont typeface="Arial" pitchFamily="34" charset="0"/>
              <a:buChar char="•"/>
            </a:pPr>
            <a:endParaRPr lang="en-AU" sz="900" dirty="0"/>
          </a:p>
        </p:txBody>
      </p:sp>
      <p:sp>
        <p:nvSpPr>
          <p:cNvPr id="13" name="Rounded Rectangle 12"/>
          <p:cNvSpPr/>
          <p:nvPr/>
        </p:nvSpPr>
        <p:spPr>
          <a:xfrm>
            <a:off x="0" y="4953000"/>
            <a:ext cx="2762748" cy="180474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People Environments: </a:t>
            </a:r>
            <a:r>
              <a:rPr lang="en-AU" sz="1000" b="1" i="1" dirty="0">
                <a:solidFill>
                  <a:schemeClr val="tx1"/>
                </a:solidFill>
              </a:rPr>
              <a:t>(Who I work best with)</a:t>
            </a:r>
            <a:endParaRPr lang="en-AU" sz="1000" b="1" dirty="0">
              <a:solidFill>
                <a:srgbClr val="C00000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AU" sz="900" dirty="0"/>
              <a:t> </a:t>
            </a:r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</p:txBody>
      </p:sp>
      <p:sp>
        <p:nvSpPr>
          <p:cNvPr id="14" name="Rounded Rectangle 13"/>
          <p:cNvSpPr/>
          <p:nvPr/>
        </p:nvSpPr>
        <p:spPr>
          <a:xfrm>
            <a:off x="1" y="4191000"/>
            <a:ext cx="2743200" cy="9023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Physical Work Environment:</a:t>
            </a:r>
            <a:r>
              <a:rPr lang="en-AU" sz="1000" b="1" i="1" dirty="0">
                <a:solidFill>
                  <a:schemeClr val="tx1"/>
                </a:solidFill>
              </a:rPr>
              <a:t> (Workplace needs)</a:t>
            </a:r>
            <a:endParaRPr lang="en-AU" sz="1000" b="1" dirty="0">
              <a:solidFill>
                <a:srgbClr val="C00000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AU" sz="900" dirty="0"/>
              <a:t> </a:t>
            </a:r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</p:txBody>
      </p:sp>
      <p:sp>
        <p:nvSpPr>
          <p:cNvPr id="15" name="Rounded Rectangle 14"/>
          <p:cNvSpPr/>
          <p:nvPr/>
        </p:nvSpPr>
        <p:spPr>
          <a:xfrm>
            <a:off x="2743201" y="2743201"/>
            <a:ext cx="2438400" cy="199203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Leadership/ Management Style: </a:t>
            </a:r>
            <a:r>
              <a:rPr lang="en-AU" sz="1000" b="1" i="1" dirty="0">
                <a:solidFill>
                  <a:schemeClr val="tx1"/>
                </a:solidFill>
              </a:rPr>
              <a:t>(How I prefer my boss to manage me &amp;/or how I like to manage others?)</a:t>
            </a:r>
          </a:p>
          <a:p>
            <a:endParaRPr lang="en-AU" sz="900" i="1" dirty="0">
              <a:solidFill>
                <a:schemeClr val="tx1"/>
              </a:solidFill>
            </a:endParaRPr>
          </a:p>
          <a:p>
            <a:endParaRPr lang="en-AU" sz="900" i="1" dirty="0">
              <a:solidFill>
                <a:schemeClr val="tx1"/>
              </a:solidFill>
            </a:endParaRPr>
          </a:p>
          <a:p>
            <a:endParaRPr lang="en-AU" sz="900" i="1" dirty="0">
              <a:solidFill>
                <a:schemeClr val="tx1"/>
              </a:solidFill>
            </a:endParaRPr>
          </a:p>
          <a:p>
            <a:endParaRPr lang="en-AU" sz="900" i="1" dirty="0">
              <a:solidFill>
                <a:schemeClr val="tx1"/>
              </a:solidFill>
            </a:endParaRPr>
          </a:p>
          <a:p>
            <a:endParaRPr lang="en-AU" sz="900" i="1" dirty="0">
              <a:solidFill>
                <a:schemeClr val="tx1"/>
              </a:solidFill>
            </a:endParaRPr>
          </a:p>
          <a:p>
            <a:endParaRPr lang="en-AU" sz="900" i="1" dirty="0">
              <a:solidFill>
                <a:schemeClr val="tx1"/>
              </a:solidFill>
            </a:endParaRPr>
          </a:p>
          <a:p>
            <a:endParaRPr lang="en-AU" sz="900" i="1" dirty="0">
              <a:solidFill>
                <a:schemeClr val="tx1"/>
              </a:solidFill>
            </a:endParaRPr>
          </a:p>
          <a:p>
            <a:endParaRPr lang="en-AU" sz="900" i="1" dirty="0">
              <a:solidFill>
                <a:schemeClr val="tx1"/>
              </a:solidFill>
            </a:endParaRPr>
          </a:p>
          <a:p>
            <a:r>
              <a:rPr lang="en-AU" sz="900" dirty="0"/>
              <a:t>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0" y="2819400"/>
            <a:ext cx="2720752" cy="134504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Interests &amp; Passions:</a:t>
            </a:r>
          </a:p>
          <a:p>
            <a:pPr marL="228600" indent="-228600">
              <a:buFont typeface="+mj-lt"/>
              <a:buAutoNum type="arabicPeriod"/>
            </a:pPr>
            <a:r>
              <a:rPr lang="en-AU" sz="900" dirty="0"/>
              <a:t> </a:t>
            </a:r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</p:txBody>
      </p:sp>
      <p:sp>
        <p:nvSpPr>
          <p:cNvPr id="18" name="Rounded Rectangle 17"/>
          <p:cNvSpPr/>
          <p:nvPr/>
        </p:nvSpPr>
        <p:spPr>
          <a:xfrm>
            <a:off x="110" y="455097"/>
            <a:ext cx="5151909" cy="22644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Core Skills: </a:t>
            </a:r>
            <a:r>
              <a:rPr lang="en-AU" sz="1000" b="1" i="1" dirty="0">
                <a:solidFill>
                  <a:schemeClr val="tx1"/>
                </a:solidFill>
              </a:rPr>
              <a:t>(The core skills that I enjoy using and want to develop the most? Skills Cards)</a:t>
            </a:r>
            <a:endParaRPr lang="en-AU" sz="1000" b="1" dirty="0">
              <a:solidFill>
                <a:srgbClr val="C00000"/>
              </a:solidFill>
            </a:endParaRPr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5181601" y="2133600"/>
            <a:ext cx="4729026" cy="211121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1000" b="1" dirty="0">
                <a:solidFill>
                  <a:srgbClr val="C00000"/>
                </a:solidFill>
              </a:rPr>
              <a:t>Personal Values: </a:t>
            </a:r>
            <a:r>
              <a:rPr lang="en-AU" sz="1000" b="1" i="1" dirty="0"/>
              <a:t>(Very important to me, can’t be compromised. Values Cards)</a:t>
            </a:r>
            <a:endParaRPr lang="en-AU" sz="1000" b="1" dirty="0">
              <a:solidFill>
                <a:srgbClr val="C00000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AU" sz="900" b="1" dirty="0"/>
              <a:t> </a:t>
            </a:r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b="1" dirty="0"/>
          </a:p>
          <a:p>
            <a:pPr marL="228600" indent="-228600">
              <a:buFont typeface="+mj-lt"/>
              <a:buAutoNum type="arabicPeriod"/>
            </a:pPr>
            <a:endParaRPr lang="en-AU" sz="900" dirty="0"/>
          </a:p>
        </p:txBody>
      </p:sp>
      <p:sp>
        <p:nvSpPr>
          <p:cNvPr id="17" name="Rounded Rectangle 16"/>
          <p:cNvSpPr/>
          <p:nvPr/>
        </p:nvSpPr>
        <p:spPr>
          <a:xfrm>
            <a:off x="2819400" y="6019800"/>
            <a:ext cx="2410822" cy="80021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AU" sz="900" b="1" dirty="0">
                <a:solidFill>
                  <a:srgbClr val="C00000"/>
                </a:solidFill>
              </a:rPr>
              <a:t>Work Location: </a:t>
            </a:r>
            <a:r>
              <a:rPr lang="en-AU" sz="900" b="1" i="1" dirty="0">
                <a:solidFill>
                  <a:schemeClr val="tx1"/>
                </a:solidFill>
              </a:rPr>
              <a:t>(Where &amp; the commute?)</a:t>
            </a:r>
            <a:endParaRPr lang="en-AU" sz="900" b="1" dirty="0">
              <a:solidFill>
                <a:srgbClr val="C00000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AU" sz="800" dirty="0"/>
              <a:t>  </a:t>
            </a:r>
          </a:p>
          <a:p>
            <a:pPr marL="228600" indent="-228600">
              <a:buFont typeface="+mj-lt"/>
              <a:buAutoNum type="arabicPeriod"/>
            </a:pPr>
            <a:endParaRPr lang="en-AU" sz="800" dirty="0"/>
          </a:p>
          <a:p>
            <a:pPr marL="228600" indent="-228600">
              <a:buFont typeface="+mj-lt"/>
              <a:buAutoNum type="arabicPeriod"/>
            </a:pPr>
            <a:endParaRPr lang="en-AU" sz="800" dirty="0"/>
          </a:p>
          <a:p>
            <a:pPr marL="228600" indent="-228600">
              <a:buFont typeface="+mj-lt"/>
              <a:buAutoNum type="arabicPeriod"/>
            </a:pPr>
            <a:endParaRPr lang="en-AU" sz="800" dirty="0"/>
          </a:p>
        </p:txBody>
      </p:sp>
      <p:pic>
        <p:nvPicPr>
          <p:cNvPr id="4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62A90747-4CE7-7C04-6E88-8127A9C43C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272" y="5944778"/>
            <a:ext cx="2071464" cy="812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706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5C97C2BFF1494DA0424B18EEC7FC68" ma:contentTypeVersion="18" ma:contentTypeDescription="Create a new document." ma:contentTypeScope="" ma:versionID="f4ae028aca8c4bded222894321ff4f31">
  <xsd:schema xmlns:xsd="http://www.w3.org/2001/XMLSchema" xmlns:xs="http://www.w3.org/2001/XMLSchema" xmlns:p="http://schemas.microsoft.com/office/2006/metadata/properties" xmlns:ns2="2d265c02-70bd-4610-8c71-97a30d89250c" xmlns:ns3="6ee56a72-6348-4e30-9ed8-2f84b4bc5339" targetNamespace="http://schemas.microsoft.com/office/2006/metadata/properties" ma:root="true" ma:fieldsID="852f0b3822967705a057a32192ff865e" ns2:_="" ns3:_="">
    <xsd:import namespace="2d265c02-70bd-4610-8c71-97a30d89250c"/>
    <xsd:import namespace="6ee56a72-6348-4e30-9ed8-2f84b4bc53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265c02-70bd-4610-8c71-97a30d8925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57e88f8-6c3a-40ca-89c3-7e2816d70c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e56a72-6348-4e30-9ed8-2f84b4bc5339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a880677-7dbe-4f79-842b-40d583c9ff2f}" ma:internalName="TaxCatchAll" ma:showField="CatchAllData" ma:web="6ee56a72-6348-4e30-9ed8-2f84b4bc53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e56a72-6348-4e30-9ed8-2f84b4bc5339" xsi:nil="true"/>
    <lcf76f155ced4ddcb4097134ff3c332f xmlns="2d265c02-70bd-4610-8c71-97a30d89250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4334A67-E37F-4769-8D47-13D8440105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265c02-70bd-4610-8c71-97a30d89250c"/>
    <ds:schemaRef ds:uri="6ee56a72-6348-4e30-9ed8-2f84b4bc53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19A71D-2D75-44E7-9CEA-E2984EEC25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8EBD1E-53F8-4584-B51A-D63AEF01BE60}">
  <ds:schemaRefs>
    <ds:schemaRef ds:uri="http://schemas.microsoft.com/office/2006/metadata/properties"/>
    <ds:schemaRef ds:uri="http://schemas.microsoft.com/office/infopath/2007/PartnerControls"/>
    <ds:schemaRef ds:uri="6ee56a72-6348-4e30-9ed8-2f84b4bc5339"/>
    <ds:schemaRef ds:uri="2d265c02-70bd-4610-8c71-97a30d89250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12413</TotalTime>
  <Words>207</Words>
  <Application>Microsoft Macintosh PowerPoint</Application>
  <PresentationFormat>A4 Paper (210x297 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 Wilken</dc:creator>
  <cp:lastModifiedBy>Shashwat Shukla</cp:lastModifiedBy>
  <cp:revision>45</cp:revision>
  <cp:lastPrinted>2015-03-05T03:31:29Z</cp:lastPrinted>
  <dcterms:created xsi:type="dcterms:W3CDTF">2015-03-10T01:26:06Z</dcterms:created>
  <dcterms:modified xsi:type="dcterms:W3CDTF">2024-12-19T04:14:55Z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0x010100DF5C97C2BFF1494DA0424B18EEC7FC68</vt:lpwstr>
  </property>
  <property fmtid="{D5CDD505-2E9C-101B-9397-08002B2CF9AE}" pid="3" name="Order">
    <vt:r8>1066200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</Properties>
</file>